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2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9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2574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89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81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75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495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21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5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93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0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3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60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48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88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F6378-6F85-4E35-9BBA-4B2924191E07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9DB43B8-AD4C-491A-BB5F-10447A4F9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60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802434"/>
            <a:ext cx="8915399" cy="30697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cs typeface="Mongolian Baiti" panose="03000500000000000000" pitchFamily="66" charset="0"/>
              </a:rPr>
              <a:t>Участие обучающихся в </a:t>
            </a:r>
            <a:r>
              <a:rPr lang="ru-RU" b="1" dirty="0" smtClean="0">
                <a:solidFill>
                  <a:srgbClr val="FF0000"/>
                </a:solidFill>
                <a:cs typeface="Mongolian Baiti" panose="03000500000000000000" pitchFamily="66" charset="0"/>
              </a:rPr>
              <a:t>конкурсах и мероприятиях разного уровня</a:t>
            </a:r>
            <a:endParaRPr lang="ru-RU" b="1" dirty="0">
              <a:solidFill>
                <a:srgbClr val="FF0000"/>
              </a:solidFill>
              <a:cs typeface="Mongolian Baiti" panose="03000500000000000000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623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294" y="1034062"/>
            <a:ext cx="316122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624110"/>
            <a:ext cx="2572019" cy="3540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110" y="1901008"/>
            <a:ext cx="2424031" cy="3334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5" y="2804522"/>
            <a:ext cx="2590681" cy="356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63" y="1167995"/>
            <a:ext cx="6008633" cy="43677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45" y="539242"/>
            <a:ext cx="2218876" cy="3052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6" y="2065480"/>
            <a:ext cx="2462579" cy="3387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68" y="3494631"/>
            <a:ext cx="2317999" cy="327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41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Муниципальный уровень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000" y="1787023"/>
            <a:ext cx="316122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39" y="1690688"/>
            <a:ext cx="3212412" cy="4544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5" y="1690688"/>
            <a:ext cx="2952886" cy="41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4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14" y="90033"/>
            <a:ext cx="316303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28" y="2439077"/>
            <a:ext cx="2713398" cy="3732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3" y="1419484"/>
            <a:ext cx="3422525" cy="4708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994" y="1905000"/>
            <a:ext cx="2861268" cy="39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6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Всероссийский уровень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63" y="1477266"/>
            <a:ext cx="316122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08" y="1477266"/>
            <a:ext cx="3206302" cy="441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3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9566" y="418837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Международный уровень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18" y="1858733"/>
            <a:ext cx="2808335" cy="38655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08" y="1912773"/>
            <a:ext cx="2709409" cy="37294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09" y="1926765"/>
            <a:ext cx="2699245" cy="3715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8" y="1926765"/>
            <a:ext cx="2758911" cy="37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91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13" y="404036"/>
            <a:ext cx="2725392" cy="37514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12" y="1774372"/>
            <a:ext cx="3051273" cy="41975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85" y="1012721"/>
            <a:ext cx="2931423" cy="4035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4" y="1451687"/>
            <a:ext cx="265723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23" y="1905000"/>
            <a:ext cx="2835162" cy="39002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45" y="2389754"/>
            <a:ext cx="2902104" cy="3992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96" y="1708425"/>
            <a:ext cx="2869004" cy="3946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6" y="1345146"/>
            <a:ext cx="2760483" cy="37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84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01" y="484965"/>
            <a:ext cx="4110439" cy="56546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15" y="1005182"/>
            <a:ext cx="3127586" cy="4302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25" y="365432"/>
            <a:ext cx="2825366" cy="3886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8" y="1436437"/>
            <a:ext cx="2869004" cy="39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21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80" y="1690688"/>
            <a:ext cx="2468455" cy="339581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42" y="2597245"/>
            <a:ext cx="2396157" cy="3296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" y="1474258"/>
            <a:ext cx="3778464" cy="5197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94" y="584488"/>
            <a:ext cx="232640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63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Республиканский уровень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84" y="2197062"/>
            <a:ext cx="2494771" cy="34199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608" y="1624757"/>
            <a:ext cx="2606643" cy="3714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48" y="2175918"/>
            <a:ext cx="2271255" cy="3373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9" y="2108718"/>
            <a:ext cx="2561096" cy="35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56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59" y="1203578"/>
            <a:ext cx="2692377" cy="3836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96" y="1208671"/>
            <a:ext cx="2752530" cy="3788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36" y="1246470"/>
            <a:ext cx="2725069" cy="37509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9" y="1203578"/>
            <a:ext cx="2692377" cy="38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4218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</TotalTime>
  <Words>16</Words>
  <Application>Microsoft Office PowerPoint</Application>
  <PresentationFormat>Широкоэкранный</PresentationFormat>
  <Paragraphs>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Mongolian Baiti</vt:lpstr>
      <vt:lpstr>Wingdings 3</vt:lpstr>
      <vt:lpstr>Легкий дым</vt:lpstr>
      <vt:lpstr>Участие обучающихся в конкурсах и мероприятиях разного уровня</vt:lpstr>
      <vt:lpstr>Всероссийский уровень</vt:lpstr>
      <vt:lpstr>Международный уровень</vt:lpstr>
      <vt:lpstr>Презентация PowerPoint</vt:lpstr>
      <vt:lpstr>Презентация PowerPoint</vt:lpstr>
      <vt:lpstr>Презентация PowerPoint</vt:lpstr>
      <vt:lpstr>Презентация PowerPoint</vt:lpstr>
      <vt:lpstr>Республиканский уровень</vt:lpstr>
      <vt:lpstr>Презентация PowerPoint</vt:lpstr>
      <vt:lpstr>Презентация PowerPoint</vt:lpstr>
      <vt:lpstr>Презентация PowerPoint</vt:lpstr>
      <vt:lpstr>Муниципальный уровень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Участие обучающихся в конкурсах</dc:title>
  <dc:creator>ЖДТ</dc:creator>
  <cp:lastModifiedBy>ЖДТ</cp:lastModifiedBy>
  <cp:revision>6</cp:revision>
  <dcterms:created xsi:type="dcterms:W3CDTF">2021-04-27T07:30:01Z</dcterms:created>
  <dcterms:modified xsi:type="dcterms:W3CDTF">2021-04-27T07:52:16Z</dcterms:modified>
</cp:coreProperties>
</file>